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52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10801350" cy="72009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026" y="24"/>
      </p:cViewPr>
      <p:guideLst>
        <p:guide orient="horz" pos="2268"/>
        <p:guide pos="34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ADCDC-3A70-491F-A18E-FF79F1F068B7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83117C-DDAB-4F0E-A176-58F07E54CF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81110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117C-DDAB-4F0E-A176-58F07E54CF88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3765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117C-DDAB-4F0E-A176-58F07E54CF88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376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117C-DDAB-4F0E-A176-58F07E54CF88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3765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83117C-DDAB-4F0E-A176-58F07E54CF88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3765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1" y="2236950"/>
            <a:ext cx="9181148" cy="15435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205" y="4080510"/>
            <a:ext cx="7560945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45436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37898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0979" y="288374"/>
            <a:ext cx="2430304" cy="61441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288374"/>
            <a:ext cx="7110889" cy="61441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078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618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2" y="4627249"/>
            <a:ext cx="9181148" cy="143017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2" y="3052049"/>
            <a:ext cx="9181148" cy="157519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6100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68" y="1680214"/>
            <a:ext cx="4770596" cy="47522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686" y="1680214"/>
            <a:ext cx="4770596" cy="47522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7771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611869"/>
            <a:ext cx="4772472" cy="6717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8" y="2283619"/>
            <a:ext cx="4772472" cy="4148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938" y="1611869"/>
            <a:ext cx="4774347" cy="6717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8" y="2283619"/>
            <a:ext cx="4774347" cy="4148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646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63392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451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9" y="286702"/>
            <a:ext cx="3553570" cy="12201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030" y="286706"/>
            <a:ext cx="6038255" cy="61457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0069" y="1506859"/>
            <a:ext cx="3553570" cy="49256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128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140" y="5040630"/>
            <a:ext cx="6480810" cy="595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7140" y="643414"/>
            <a:ext cx="6480810" cy="43205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7140" y="5635705"/>
            <a:ext cx="6480810" cy="8451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600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70" y="288370"/>
            <a:ext cx="9721215" cy="1200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70" y="1680214"/>
            <a:ext cx="9721215" cy="4752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70" y="6674171"/>
            <a:ext cx="2520315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51E34-C005-4934-86E1-E02B975C80AB}" type="datetimeFigureOut">
              <a:rPr lang="pt-BR" smtClean="0"/>
              <a:pPr/>
              <a:t>26/01/2022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0461" y="6674171"/>
            <a:ext cx="3420428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0970" y="6674171"/>
            <a:ext cx="2520315" cy="383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0099C-84BD-43EA-B37B-E0E20B8D761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9202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3" r:id="rId1"/>
    <p:sldLayoutId id="2147484754" r:id="rId2"/>
    <p:sldLayoutId id="2147484755" r:id="rId3"/>
    <p:sldLayoutId id="2147484756" r:id="rId4"/>
    <p:sldLayoutId id="2147484757" r:id="rId5"/>
    <p:sldLayoutId id="2147484758" r:id="rId6"/>
    <p:sldLayoutId id="2147484759" r:id="rId7"/>
    <p:sldLayoutId id="2147484760" r:id="rId8"/>
    <p:sldLayoutId id="2147484761" r:id="rId9"/>
    <p:sldLayoutId id="2147484762" r:id="rId10"/>
    <p:sldLayoutId id="21474847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312418"/>
            <a:ext cx="10813890" cy="688498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  <a:t>TÍTULO DO TRABALHO</a:t>
            </a:r>
            <a:endParaRPr lang="pt-BR" sz="4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2518" y="4752578"/>
            <a:ext cx="7488832" cy="432048"/>
          </a:xfrm>
        </p:spPr>
        <p:txBody>
          <a:bodyPr>
            <a:noAutofit/>
          </a:bodyPr>
          <a:lstStyle/>
          <a:p>
            <a:pPr algn="just"/>
            <a:r>
              <a:rPr lang="pt-BR" sz="21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Nome dos integrantes do grupo e do(s) professor(es) orientador(es).</a:t>
            </a:r>
          </a:p>
        </p:txBody>
      </p:sp>
      <p:sp>
        <p:nvSpPr>
          <p:cNvPr id="4" name="Rectangle 3"/>
          <p:cNvSpPr/>
          <p:nvPr/>
        </p:nvSpPr>
        <p:spPr>
          <a:xfrm>
            <a:off x="2700339" y="6246748"/>
            <a:ext cx="540067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Unaí-MG</a:t>
            </a:r>
          </a:p>
          <a:p>
            <a:pPr algn="ctr"/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2022</a:t>
            </a:r>
            <a:endParaRPr lang="pt-BR" sz="2400" dirty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036927" y="1246013"/>
            <a:ext cx="8850724" cy="10569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PT" sz="21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  <a:t>IV Congresso de Inovação e Pesquisa - CONIP 2022</a:t>
            </a:r>
            <a:r>
              <a:rPr lang="pt-BR" sz="2100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  <a:t/>
            </a:r>
            <a:br>
              <a:rPr lang="pt-BR" sz="2100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</a:br>
            <a:r>
              <a:rPr lang="pt-PT" sz="2100" i="1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  <a:t>Unaí, Minas Gerais – Brasil</a:t>
            </a:r>
            <a:r>
              <a:rPr lang="pt-BR" sz="2100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  <a:t/>
            </a:r>
            <a:br>
              <a:rPr lang="pt-BR" sz="2100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</a:br>
            <a:r>
              <a:rPr lang="pt-PT" sz="2100" i="1" dirty="0" smtClean="0">
                <a:solidFill>
                  <a:schemeClr val="tx1"/>
                </a:solidFill>
                <a:effectLst/>
                <a:latin typeface="Times New Roman" pitchFamily="18" charset="0"/>
                <a:ea typeface="Arial" charset="0"/>
                <a:cs typeface="Times New Roman" pitchFamily="18" charset="0"/>
              </a:rPr>
              <a:t>26, 27 e 28 de maio de 2022</a:t>
            </a:r>
            <a:endParaRPr lang="pt-BR" sz="2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1939" y="95930"/>
            <a:ext cx="2696739" cy="1055397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092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" y="956246"/>
            <a:ext cx="10801350" cy="1200150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APRESENTAÇÃO</a:t>
            </a:r>
            <a:endParaRPr lang="pt-BR" sz="4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64171" y="2160290"/>
            <a:ext cx="8121943" cy="4320480"/>
          </a:xfrm>
        </p:spPr>
        <p:txBody>
          <a:bodyPr>
            <a:noAutofit/>
          </a:bodyPr>
          <a:lstStyle/>
          <a:p>
            <a:pPr algn="just">
              <a:buFont typeface="Courier New" pitchFamily="49" charset="0"/>
              <a:buChar char="o"/>
            </a:pPr>
            <a:endParaRPr lang="pt-BR" sz="24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Breve apresentação do trabalho. </a:t>
            </a:r>
          </a:p>
          <a:p>
            <a:pPr marL="0" indent="0" algn="just">
              <a:buNone/>
            </a:pPr>
            <a:endParaRPr lang="pt-BR" sz="10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pt-BR" sz="2400" dirty="0" smtClean="0">
                <a:latin typeface="Times New Roman" pitchFamily="18" charset="0"/>
                <a:ea typeface="Arial" charset="0"/>
                <a:cs typeface="Times New Roman" pitchFamily="18" charset="0"/>
              </a:rPr>
              <a:t>Ressaltar:</a:t>
            </a:r>
          </a:p>
          <a:p>
            <a:pPr marL="0" indent="0" algn="just">
              <a:buNone/>
            </a:pPr>
            <a:endParaRPr lang="pt-BR" sz="1000" dirty="0" smtClean="0"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pt-BR" sz="2100" dirty="0" smtClean="0">
                <a:latin typeface="Times New Roman" pitchFamily="18" charset="0"/>
                <a:ea typeface="Arial" charset="0"/>
                <a:cs typeface="Times New Roman" pitchFamily="18" charset="0"/>
              </a:rPr>
              <a:t>P</a:t>
            </a:r>
            <a:r>
              <a:rPr lang="pt-BR" sz="21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roblemática;</a:t>
            </a:r>
          </a:p>
          <a:p>
            <a:pPr lvl="1" algn="just">
              <a:buFont typeface="Courier New" pitchFamily="49" charset="0"/>
              <a:buChar char="o"/>
            </a:pPr>
            <a:r>
              <a:rPr lang="pt-BR" sz="21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Objetivos;</a:t>
            </a:r>
          </a:p>
          <a:p>
            <a:pPr lvl="1" algn="just">
              <a:buFont typeface="Courier New" pitchFamily="49" charset="0"/>
              <a:buChar char="o"/>
            </a:pPr>
            <a:r>
              <a:rPr lang="pt-BR" sz="21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Metodologia;</a:t>
            </a:r>
          </a:p>
          <a:p>
            <a:pPr lvl="1" algn="just">
              <a:buFont typeface="Courier New" pitchFamily="49" charset="0"/>
              <a:buChar char="o"/>
            </a:pPr>
            <a:r>
              <a:rPr lang="pt-BR" sz="21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Justificativa; e, </a:t>
            </a:r>
          </a:p>
          <a:p>
            <a:pPr lvl="1" algn="just">
              <a:buFont typeface="Courier New" pitchFamily="49" charset="0"/>
              <a:buChar char="o"/>
            </a:pPr>
            <a:r>
              <a:rPr lang="pt-BR" sz="2100" dirty="0">
                <a:latin typeface="Times New Roman" pitchFamily="18" charset="0"/>
                <a:ea typeface="Arial" charset="0"/>
                <a:cs typeface="Times New Roman" pitchFamily="18" charset="0"/>
              </a:rPr>
              <a:t>P</a:t>
            </a:r>
            <a:r>
              <a:rPr lang="pt-BR" sz="21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artes constituintes do trabalho.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0553" y="39918"/>
            <a:ext cx="2262311" cy="885379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2635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" y="956246"/>
            <a:ext cx="10801350" cy="1200150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REFERENCIAL TEÓRICO</a:t>
            </a:r>
            <a:endParaRPr lang="pt-BR" sz="4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64171" y="2304306"/>
            <a:ext cx="8121943" cy="4320480"/>
          </a:xfrm>
        </p:spPr>
        <p:txBody>
          <a:bodyPr>
            <a:noAutofit/>
          </a:bodyPr>
          <a:lstStyle/>
          <a:p>
            <a:pPr algn="just">
              <a:buFont typeface="Courier New" pitchFamily="49" charset="0"/>
              <a:buChar char="o"/>
            </a:pP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Abordar autores e pesquisa sobre o tema pesquisado.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0553" y="39918"/>
            <a:ext cx="2262311" cy="885379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721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96194"/>
            <a:ext cx="10801350" cy="1200150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METODOLOGIA</a:t>
            </a:r>
            <a:br>
              <a:rPr lang="pt-BR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1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sz="1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ANÁLISE E DISCUSSÃO DE RESULTADOS</a:t>
            </a:r>
            <a:endParaRPr lang="pt-BR" sz="4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32123" y="2952378"/>
            <a:ext cx="8121943" cy="3240360"/>
          </a:xfrm>
        </p:spPr>
        <p:txBody>
          <a:bodyPr>
            <a:noAutofit/>
          </a:bodyPr>
          <a:lstStyle/>
          <a:p>
            <a:pPr algn="just">
              <a:buFont typeface="Courier New" pitchFamily="49" charset="0"/>
              <a:buChar char="o"/>
            </a:pPr>
            <a:endParaRPr lang="pt-BR" sz="24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Informações metodológicas a respeito da pesquisa;</a:t>
            </a:r>
          </a:p>
          <a:p>
            <a:pPr algn="just">
              <a:buFont typeface="Courier New" pitchFamily="49" charset="0"/>
              <a:buChar char="o"/>
            </a:pPr>
            <a:endParaRPr lang="pt-BR" sz="10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pt-BR" sz="10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 Análise e discussão dos resultados.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0553" y="39918"/>
            <a:ext cx="2262311" cy="885379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721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" y="956246"/>
            <a:ext cx="10801350" cy="1200150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Times New Roman" pitchFamily="18" charset="0"/>
                <a:cs typeface="Times New Roman" pitchFamily="18" charset="0"/>
              </a:rPr>
              <a:t>CONSIDERAÇÕES FINAIS</a:t>
            </a:r>
            <a:endParaRPr lang="pt-BR" sz="4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771188" y="1944266"/>
            <a:ext cx="9361040" cy="43204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endParaRPr lang="pt-BR" sz="24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Principais conclusões do(s) autor(s) a respeito da pesquisa realizada.</a:t>
            </a:r>
          </a:p>
          <a:p>
            <a:pPr>
              <a:buFont typeface="Courier New" pitchFamily="49" charset="0"/>
              <a:buChar char="o"/>
            </a:pPr>
            <a:endParaRPr lang="pt-BR" sz="10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pt-BR" sz="10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Em 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ea typeface="Arial" charset="0"/>
                <a:cs typeface="Times New Roman" pitchFamily="18" charset="0"/>
              </a:rPr>
              <a:t>seguida, apresentação das referências utilizadas no trabalho. </a:t>
            </a:r>
          </a:p>
          <a:p>
            <a:pPr algn="just">
              <a:buFont typeface="Courier New" pitchFamily="49" charset="0"/>
              <a:buChar char="o"/>
            </a:pPr>
            <a:endParaRPr lang="pt-BR" sz="2400" dirty="0" smtClean="0">
              <a:solidFill>
                <a:schemeClr val="tx1"/>
              </a:solidFill>
              <a:latin typeface="Times New Roman" pitchFamily="18" charset="0"/>
              <a:ea typeface="Arial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0553" y="39918"/>
            <a:ext cx="2262311" cy="885379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2721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103</Words>
  <Application>Microsoft Office PowerPoint</Application>
  <PresentationFormat>Personalizar</PresentationFormat>
  <Paragraphs>34</Paragraphs>
  <Slides>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Office Theme</vt:lpstr>
      <vt:lpstr>TÍTULO DO TRABALHO</vt:lpstr>
      <vt:lpstr>APRESENTAÇÃO</vt:lpstr>
      <vt:lpstr>REFERENCIAL TEÓRICO</vt:lpstr>
      <vt:lpstr>METODOLOGIA  ANÁLISE E DISCUSSÃO DE RESULTADOS</vt:lpstr>
      <vt:lpstr>CONSIDERAÇÕES FINAIS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lorra</dc:creator>
  <cp:lastModifiedBy>Juliana</cp:lastModifiedBy>
  <cp:revision>9</cp:revision>
  <dcterms:created xsi:type="dcterms:W3CDTF">2022-01-25T17:59:48Z</dcterms:created>
  <dcterms:modified xsi:type="dcterms:W3CDTF">2022-01-26T22:58:41Z</dcterms:modified>
</cp:coreProperties>
</file>